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BFC4-A06E-4357-BE29-94E8F9AA02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CD7F-B3B5-49CF-97DE-DEF0F986A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6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BFC4-A06E-4357-BE29-94E8F9AA02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CD7F-B3B5-49CF-97DE-DEF0F986A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2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BFC4-A06E-4357-BE29-94E8F9AA02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CD7F-B3B5-49CF-97DE-DEF0F986A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75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BFC4-A06E-4357-BE29-94E8F9AA02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CD7F-B3B5-49CF-97DE-DEF0F986A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0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BFC4-A06E-4357-BE29-94E8F9AA02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CD7F-B3B5-49CF-97DE-DEF0F986A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9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BFC4-A06E-4357-BE29-94E8F9AA02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CD7F-B3B5-49CF-97DE-DEF0F986A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20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BFC4-A06E-4357-BE29-94E8F9AA02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CD7F-B3B5-49CF-97DE-DEF0F986A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1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BFC4-A06E-4357-BE29-94E8F9AA02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CD7F-B3B5-49CF-97DE-DEF0F986A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48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BFC4-A06E-4357-BE29-94E8F9AA02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CD7F-B3B5-49CF-97DE-DEF0F986A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56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BFC4-A06E-4357-BE29-94E8F9AA02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CD7F-B3B5-49CF-97DE-DEF0F986A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61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BFC4-A06E-4357-BE29-94E8F9AA02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0CD7F-B3B5-49CF-97DE-DEF0F986A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69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DBFC4-A06E-4357-BE29-94E8F9AA02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0CD7F-B3B5-49CF-97DE-DEF0F986A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36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609600"/>
            <a:ext cx="40639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50000"/>
                  </a:schemeClr>
                </a:solidFill>
                <a:latin typeface="Bookman Old Style" panose="02050604050505020204" pitchFamily="18" charset="0"/>
                <a:cs typeface="Segoe UI Semilight" panose="020B0402040204020203" pitchFamily="34" charset="0"/>
              </a:rPr>
              <a:t>#</a:t>
            </a:r>
            <a:r>
              <a:rPr lang="en-US" sz="4800" b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  <a:cs typeface="Segoe UI Semilight" panose="020B0402040204020203" pitchFamily="34" charset="0"/>
              </a:rPr>
              <a:t>ClimateViz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  <a:cs typeface="Segoe UI Semilight" panose="020B04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133600"/>
            <a:ext cx="815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It’s easy to turn a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NetCDF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into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GeoTiff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, but hard to get it 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Climate model output doesn’t use the same reference system as real Earth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NetCDF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coordinates don’t play well with GDAL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371600"/>
            <a:ext cx="2821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Bookman Old Style" panose="02050604050505020204" pitchFamily="18" charset="0"/>
                <a:cs typeface="Segoe UI Semilight" panose="020B0402040204020203" pitchFamily="34" charset="0"/>
              </a:rPr>
              <a:t>What we learned</a:t>
            </a:r>
            <a:endParaRPr lang="en-US" sz="2400" b="1" dirty="0">
              <a:solidFill>
                <a:schemeClr val="bg1">
                  <a:lumMod val="50000"/>
                </a:schemeClr>
              </a:solidFill>
              <a:latin typeface="Bookman Old Style" panose="02050604050505020204" pitchFamily="18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365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609600"/>
            <a:ext cx="40639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50000"/>
                  </a:schemeClr>
                </a:solidFill>
                <a:latin typeface="Bookman Old Style" panose="02050604050505020204" pitchFamily="18" charset="0"/>
                <a:cs typeface="Segoe UI Semilight" panose="020B0402040204020203" pitchFamily="34" charset="0"/>
              </a:rPr>
              <a:t>#</a:t>
            </a:r>
            <a:r>
              <a:rPr lang="en-US" sz="4800" b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  <a:cs typeface="Segoe UI Semilight" panose="020B0402040204020203" pitchFamily="34" charset="0"/>
              </a:rPr>
              <a:t>ClimateViz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  <a:cs typeface="Segoe UI Semilight" panose="020B04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133600"/>
            <a:ext cx="8153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It’s easy to turn a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NetCDF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into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GeoTiff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, but hard to get it 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Climate model output doesn’t use the same reference system as real Earth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NetCDF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coordinates don’t play well with GDAL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Learned a lot about using collaborative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Git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Branching, pushing, pulling, rebasing…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371600"/>
            <a:ext cx="2821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Bookman Old Style" panose="02050604050505020204" pitchFamily="18" charset="0"/>
                <a:cs typeface="Segoe UI Semilight" panose="020B0402040204020203" pitchFamily="34" charset="0"/>
              </a:rPr>
              <a:t>What we learned</a:t>
            </a:r>
            <a:endParaRPr lang="en-US" sz="2400" b="1" dirty="0">
              <a:solidFill>
                <a:schemeClr val="bg1">
                  <a:lumMod val="50000"/>
                </a:schemeClr>
              </a:solidFill>
              <a:latin typeface="Bookman Old Style" panose="02050604050505020204" pitchFamily="18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732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609600"/>
            <a:ext cx="40639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50000"/>
                  </a:schemeClr>
                </a:solidFill>
                <a:latin typeface="Bookman Old Style" panose="02050604050505020204" pitchFamily="18" charset="0"/>
                <a:cs typeface="Segoe UI Semilight" panose="020B0402040204020203" pitchFamily="34" charset="0"/>
              </a:rPr>
              <a:t>#</a:t>
            </a:r>
            <a:r>
              <a:rPr lang="en-US" sz="4800" b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  <a:cs typeface="Segoe UI Semilight" panose="020B0402040204020203" pitchFamily="34" charset="0"/>
              </a:rPr>
              <a:t>ClimateViz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  <a:cs typeface="Segoe UI Semilight" panose="020B04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133600"/>
            <a:ext cx="8153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It’s easy to turn a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NetCDF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into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GeoTiff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, but hard to get it 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Climate model output doesn’t use the same reference system as real Earth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NetCDF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coordinates don’t play well with GDAL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Learned a lot about using collaborative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Git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Branching, pushing, pulling, rebasing…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Good introduction to server and front-end web tools, especially flask and d3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Doing as much as possible on back-end for efficiency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371600"/>
            <a:ext cx="2821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Bookman Old Style" panose="02050604050505020204" pitchFamily="18" charset="0"/>
                <a:cs typeface="Segoe UI Semilight" panose="020B0402040204020203" pitchFamily="34" charset="0"/>
              </a:rPr>
              <a:t>What we learned</a:t>
            </a:r>
            <a:endParaRPr lang="en-US" sz="2400" b="1" dirty="0">
              <a:solidFill>
                <a:schemeClr val="bg1">
                  <a:lumMod val="50000"/>
                </a:schemeClr>
              </a:solidFill>
              <a:latin typeface="Bookman Old Style" panose="02050604050505020204" pitchFamily="18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656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609600"/>
            <a:ext cx="40639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50000"/>
                  </a:schemeClr>
                </a:solidFill>
                <a:latin typeface="Bookman Old Style" panose="02050604050505020204" pitchFamily="18" charset="0"/>
                <a:cs typeface="Segoe UI Semilight" panose="020B0402040204020203" pitchFamily="34" charset="0"/>
              </a:rPr>
              <a:t>#</a:t>
            </a:r>
            <a:r>
              <a:rPr lang="en-US" sz="4800" b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  <a:cs typeface="Segoe UI Semilight" panose="020B0402040204020203" pitchFamily="34" charset="0"/>
              </a:rPr>
              <a:t>ClimateViz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  <a:cs typeface="Segoe UI Semilight" panose="020B04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133600"/>
            <a:ext cx="8153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It’s easy to turn a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NetCDF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into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GeoTiff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, but hard to get it 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Climate model output doesn’t use the same reference system as real Earth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NetCDF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coordinates don’t play well with GDAL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Learned a lot about using collaborative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Git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Branching, pushing, pulling, rebasing…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Good introduction to server and front-end web tools, especially flask and d3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Doing as much as possible on back-end for efficiency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Group worked really well in terms of different skill sets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Once tasks were laid out, team members all found ways to contribute with skills they knew or wanted to know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371600"/>
            <a:ext cx="2821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Bookman Old Style" panose="02050604050505020204" pitchFamily="18" charset="0"/>
                <a:cs typeface="Segoe UI Semilight" panose="020B0402040204020203" pitchFamily="34" charset="0"/>
              </a:rPr>
              <a:t>What we learned</a:t>
            </a:r>
            <a:endParaRPr lang="en-US" sz="2400" b="1" dirty="0">
              <a:solidFill>
                <a:schemeClr val="bg1">
                  <a:lumMod val="50000"/>
                </a:schemeClr>
              </a:solidFill>
              <a:latin typeface="Bookman Old Style" panose="02050604050505020204" pitchFamily="18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742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276</Words>
  <Application>Microsoft Office PowerPoint</Application>
  <PresentationFormat>On-screen Show (4:3)</PresentationFormat>
  <Paragraphs>38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</dc:creator>
  <cp:lastModifiedBy>Ana</cp:lastModifiedBy>
  <cp:revision>5</cp:revision>
  <dcterms:created xsi:type="dcterms:W3CDTF">2016-11-18T17:24:52Z</dcterms:created>
  <dcterms:modified xsi:type="dcterms:W3CDTF">2016-11-18T17:39:07Z</dcterms:modified>
</cp:coreProperties>
</file>