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8288000" cy="18288000"/>
  <p:notesSz cx="7315200" cy="9601200"/>
  <p:defaultTextStyle>
    <a:defPPr>
      <a:defRPr lang="en-US"/>
    </a:defPPr>
    <a:lvl1pPr marL="0" algn="l" defTabSz="2090044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1pPr>
    <a:lvl2pPr marL="1045022" algn="l" defTabSz="2090044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2pPr>
    <a:lvl3pPr marL="2090044" algn="l" defTabSz="2090044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3pPr>
    <a:lvl4pPr marL="3135066" algn="l" defTabSz="2090044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4pPr>
    <a:lvl5pPr marL="4180088" algn="l" defTabSz="2090044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5pPr>
    <a:lvl6pPr marL="5225110" algn="l" defTabSz="2090044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6pPr>
    <a:lvl7pPr marL="6270132" algn="l" defTabSz="2090044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7pPr>
    <a:lvl8pPr marL="7315154" algn="l" defTabSz="2090044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8pPr>
    <a:lvl9pPr marL="8360176" algn="l" defTabSz="2090044" rtl="0" eaLnBrk="1" latinLnBrk="0" hangingPunct="1">
      <a:defRPr sz="41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B10F"/>
    <a:srgbClr val="F3F593"/>
    <a:srgbClr val="BDC111"/>
    <a:srgbClr val="F5F7A7"/>
    <a:srgbClr val="6D268A"/>
    <a:srgbClr val="DEBAEC"/>
    <a:srgbClr val="85348E"/>
    <a:srgbClr val="B8BB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5" autoAdjust="0"/>
    <p:restoredTop sz="94660"/>
  </p:normalViewPr>
  <p:slideViewPr>
    <p:cSldViewPr>
      <p:cViewPr>
        <p:scale>
          <a:sx n="90" d="100"/>
          <a:sy n="90" d="100"/>
        </p:scale>
        <p:origin x="-2862" y="-3648"/>
      </p:cViewPr>
      <p:guideLst>
        <p:guide orient="horz" pos="576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5681135"/>
            <a:ext cx="15544800" cy="39200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0363200"/>
            <a:ext cx="12801600" cy="4673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73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06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732369"/>
            <a:ext cx="4114800" cy="156040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732369"/>
            <a:ext cx="12039600" cy="156040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07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81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1751735"/>
            <a:ext cx="15544800" cy="36322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7751236"/>
            <a:ext cx="15544800" cy="40004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4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4267201"/>
            <a:ext cx="8077200" cy="120692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4267201"/>
            <a:ext cx="8077200" cy="120692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77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093635"/>
            <a:ext cx="8080376" cy="1706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5799667"/>
            <a:ext cx="8080376" cy="105367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1" y="4093635"/>
            <a:ext cx="8083550" cy="1706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1" y="5799667"/>
            <a:ext cx="8083550" cy="105367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8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39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64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728133"/>
            <a:ext cx="6016626" cy="30988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728135"/>
            <a:ext cx="10223500" cy="1560830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3826935"/>
            <a:ext cx="6016626" cy="125095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7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12801600"/>
            <a:ext cx="10972800" cy="15113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1634067"/>
            <a:ext cx="10972800" cy="10972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14312901"/>
            <a:ext cx="10972800" cy="21462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3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732368"/>
            <a:ext cx="164592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267201"/>
            <a:ext cx="16459200" cy="1206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16950268"/>
            <a:ext cx="4267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2B019-F225-4BBA-9913-A96A8AD9DE52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16950268"/>
            <a:ext cx="5791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16950268"/>
            <a:ext cx="4267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C58BD-F6E2-44DE-B431-D49311EB7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6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Flowchart: Process 122"/>
          <p:cNvSpPr/>
          <p:nvPr/>
        </p:nvSpPr>
        <p:spPr>
          <a:xfrm>
            <a:off x="10872192" y="7537704"/>
            <a:ext cx="2281052" cy="6754868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aseline="-25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Flowchart: Process 78"/>
          <p:cNvSpPr/>
          <p:nvPr/>
        </p:nvSpPr>
        <p:spPr>
          <a:xfrm>
            <a:off x="3815409" y="7290702"/>
            <a:ext cx="2160239" cy="520167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aseline="-25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8" name="Straight Arrow Connector 87"/>
          <p:cNvCxnSpPr>
            <a:endCxn id="96" idx="0"/>
          </p:cNvCxnSpPr>
          <p:nvPr/>
        </p:nvCxnSpPr>
        <p:spPr>
          <a:xfrm>
            <a:off x="8596739" y="9483822"/>
            <a:ext cx="1" cy="3309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56" idx="0"/>
          </p:cNvCxnSpPr>
          <p:nvPr/>
        </p:nvCxnSpPr>
        <p:spPr>
          <a:xfrm flipH="1">
            <a:off x="8603561" y="8747956"/>
            <a:ext cx="4501" cy="36004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8824086" y="8124844"/>
            <a:ext cx="0" cy="33250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8464046" y="7999966"/>
            <a:ext cx="0" cy="45738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8320031" y="7883860"/>
            <a:ext cx="1" cy="57349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lowchart: Process 66"/>
          <p:cNvSpPr/>
          <p:nvPr/>
        </p:nvSpPr>
        <p:spPr>
          <a:xfrm>
            <a:off x="8039970" y="7469798"/>
            <a:ext cx="1540201" cy="47727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aseline="-25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endCxn id="30" idx="0"/>
          </p:cNvCxnSpPr>
          <p:nvPr/>
        </p:nvCxnSpPr>
        <p:spPr>
          <a:xfrm>
            <a:off x="8603562" y="6527142"/>
            <a:ext cx="1" cy="33097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Process 47"/>
          <p:cNvSpPr/>
          <p:nvPr/>
        </p:nvSpPr>
        <p:spPr>
          <a:xfrm>
            <a:off x="7679930" y="7571135"/>
            <a:ext cx="1540201" cy="524997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aseline="-25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Flowchart: Process 38"/>
          <p:cNvSpPr/>
          <p:nvPr/>
        </p:nvSpPr>
        <p:spPr>
          <a:xfrm>
            <a:off x="7543885" y="7664399"/>
            <a:ext cx="1540201" cy="524997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breakend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graph for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segment</a:t>
            </a:r>
            <a:endParaRPr lang="en-US" sz="1000" baseline="-25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Parallelogram 52"/>
          <p:cNvSpPr/>
          <p:nvPr/>
        </p:nvSpPr>
        <p:spPr>
          <a:xfrm>
            <a:off x="7633703" y="5975648"/>
            <a:ext cx="1944216" cy="533400"/>
          </a:xfrm>
          <a:prstGeom prst="parallelogram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Alignments (BAMs)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169608" y="75348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8320030" y="7090906"/>
            <a:ext cx="1" cy="57349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8464046" y="7105655"/>
            <a:ext cx="0" cy="45738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8824086" y="7142292"/>
            <a:ext cx="0" cy="33250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914986" y="6858113"/>
            <a:ext cx="1377153" cy="3776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Parallelize on genome segments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914986" y="8468348"/>
            <a:ext cx="1377153" cy="3776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segment </a:t>
            </a:r>
            <a:r>
              <a:rPr lang="en-US" sz="1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breakend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</a:p>
        </p:txBody>
      </p:sp>
      <p:sp>
        <p:nvSpPr>
          <p:cNvPr id="56" name="Parallelogram 55"/>
          <p:cNvSpPr/>
          <p:nvPr/>
        </p:nvSpPr>
        <p:spPr>
          <a:xfrm>
            <a:off x="7803851" y="9107996"/>
            <a:ext cx="1599420" cy="420761"/>
          </a:xfrm>
          <a:prstGeom prst="parallelogram">
            <a:avLst/>
          </a:prstGeom>
          <a:solidFill>
            <a:schemeClr val="bg1"/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Genome </a:t>
            </a:r>
            <a:r>
              <a:rPr lang="en-US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Breakend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Graph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ight Bracket 57"/>
          <p:cNvSpPr/>
          <p:nvPr/>
        </p:nvSpPr>
        <p:spPr>
          <a:xfrm>
            <a:off x="9550886" y="6733131"/>
            <a:ext cx="164592" cy="2231136"/>
          </a:xfrm>
          <a:prstGeom prst="rightBracket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9691196" y="7660578"/>
            <a:ext cx="7947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Phase </a:t>
            </a:r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Arrow Connector 82"/>
          <p:cNvCxnSpPr>
            <a:endCxn id="102" idx="0"/>
          </p:cNvCxnSpPr>
          <p:nvPr/>
        </p:nvCxnSpPr>
        <p:spPr>
          <a:xfrm>
            <a:off x="8601239" y="11812648"/>
            <a:ext cx="4572" cy="39835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8817263" y="11081524"/>
            <a:ext cx="0" cy="33250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8457223" y="10956646"/>
            <a:ext cx="0" cy="45738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8313208" y="10840540"/>
            <a:ext cx="1" cy="57349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owchart: Process 86"/>
          <p:cNvSpPr/>
          <p:nvPr/>
        </p:nvSpPr>
        <p:spPr>
          <a:xfrm>
            <a:off x="8033147" y="10426478"/>
            <a:ext cx="1540201" cy="477270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aseline="-25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Flowchart: Process 88"/>
          <p:cNvSpPr/>
          <p:nvPr/>
        </p:nvSpPr>
        <p:spPr>
          <a:xfrm>
            <a:off x="7673107" y="10527815"/>
            <a:ext cx="1540201" cy="524997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aseline="-25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Flowchart: Process 90"/>
          <p:cNvSpPr/>
          <p:nvPr/>
        </p:nvSpPr>
        <p:spPr>
          <a:xfrm>
            <a:off x="7537062" y="10621079"/>
            <a:ext cx="1540201" cy="524997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 and score SVs</a:t>
            </a:r>
          </a:p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graph edge</a:t>
            </a:r>
            <a:endParaRPr lang="en-US" sz="1050" baseline="-25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162785" y="1049153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8313207" y="10047586"/>
            <a:ext cx="1" cy="57349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8457223" y="10062335"/>
            <a:ext cx="0" cy="45738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8817263" y="10098972"/>
            <a:ext cx="0" cy="33250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7908163" y="9814793"/>
            <a:ext cx="1377153" cy="3776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Parallelize on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 edges</a:t>
            </a: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7908163" y="11425028"/>
            <a:ext cx="1377153" cy="3776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698385" y="10681426"/>
            <a:ext cx="7415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Phase </a:t>
            </a:r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7633703" y="12211000"/>
            <a:ext cx="1944216" cy="533400"/>
          </a:xfrm>
          <a:prstGeom prst="parallelogram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 and </a:t>
            </a:r>
            <a:r>
              <a:rPr lang="en-US" sz="1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Indel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Calls 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(VCFs)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ight Bracket 36"/>
          <p:cNvSpPr/>
          <p:nvPr/>
        </p:nvSpPr>
        <p:spPr>
          <a:xfrm flipH="1">
            <a:off x="7403002" y="9720063"/>
            <a:ext cx="164592" cy="2286000"/>
          </a:xfrm>
          <a:prstGeom prst="rightBracket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14419" y="7344961"/>
            <a:ext cx="19622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 </a:t>
            </a:r>
            <a:r>
              <a:rPr lang="en-US" sz="1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breakend</a:t>
            </a:r>
            <a:r>
              <a:rPr 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graph for each genome segment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5975648" y="7290702"/>
            <a:ext cx="1568240" cy="369878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olid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5975648" y="8189396"/>
            <a:ext cx="1568237" cy="430297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olid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Group 133"/>
          <p:cNvGrpSpPr/>
          <p:nvPr/>
        </p:nvGrpSpPr>
        <p:grpSpPr>
          <a:xfrm>
            <a:off x="11069134" y="8207896"/>
            <a:ext cx="1928864" cy="5908935"/>
            <a:chOff x="9288016" y="8279904"/>
            <a:chExt cx="1928864" cy="5908935"/>
          </a:xfrm>
        </p:grpSpPr>
        <p:cxnSp>
          <p:nvCxnSpPr>
            <p:cNvPr id="98" name="Straight Arrow Connector 97"/>
            <p:cNvCxnSpPr>
              <a:endCxn id="105" idx="0"/>
            </p:cNvCxnSpPr>
            <p:nvPr/>
          </p:nvCxnSpPr>
          <p:spPr>
            <a:xfrm>
              <a:off x="10170257" y="8595892"/>
              <a:ext cx="2508" cy="369071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Parallelogram 102"/>
            <p:cNvSpPr/>
            <p:nvPr/>
          </p:nvSpPr>
          <p:spPr>
            <a:xfrm>
              <a:off x="9373054" y="8279904"/>
              <a:ext cx="1599420" cy="420761"/>
            </a:xfrm>
            <a:prstGeom prst="parallelogram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Genome </a:t>
              </a:r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Breakend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Graph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9484188" y="8964963"/>
              <a:ext cx="1377153" cy="3776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Select a graph edge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Parallelogram 105"/>
            <p:cNvSpPr/>
            <p:nvPr/>
          </p:nvSpPr>
          <p:spPr>
            <a:xfrm>
              <a:off x="9288016" y="13768078"/>
              <a:ext cx="1769497" cy="420761"/>
            </a:xfrm>
            <a:prstGeom prst="parallelogram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SV and </a:t>
              </a:r>
              <a:r>
                <a:rPr lang="en-US" sz="11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Indel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Calls for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Graph Edge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9484188" y="9561277"/>
              <a:ext cx="1377153" cy="5669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Select evidence reads 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from edge’s 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genome regions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9484188" y="10346844"/>
              <a:ext cx="1377153" cy="5669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Translate evidence reads to SV candidates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9484188" y="11132410"/>
              <a:ext cx="1377153" cy="42813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Assemble reads for each SV candidate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lowchart: Decision 109"/>
            <p:cNvSpPr/>
            <p:nvPr/>
          </p:nvSpPr>
          <p:spPr>
            <a:xfrm>
              <a:off x="9342023" y="11803050"/>
              <a:ext cx="1661483" cy="874053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</a:t>
              </a:r>
              <a:r>
                <a:rPr lang="en-US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contig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assembly successful?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9330535" y="13048051"/>
              <a:ext cx="1684459" cy="42813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Score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each SV candidate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2" name="Straight Arrow Connector 111"/>
            <p:cNvCxnSpPr>
              <a:stCxn id="110" idx="2"/>
              <a:endCxn id="111" idx="0"/>
            </p:cNvCxnSpPr>
            <p:nvPr/>
          </p:nvCxnSpPr>
          <p:spPr>
            <a:xfrm>
              <a:off x="10172765" y="12677103"/>
              <a:ext cx="0" cy="370948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9344672" y="12684100"/>
              <a:ext cx="830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Precise candidates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0386138" y="12684100"/>
              <a:ext cx="830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Imprecise candidates</a:t>
              </a:r>
              <a:endPara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0124820" y="12648889"/>
              <a:ext cx="2848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  <a:endPara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0920045" y="12216841"/>
              <a:ext cx="2848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7" name="Elbow Connector 116"/>
            <p:cNvCxnSpPr>
              <a:stCxn id="110" idx="3"/>
              <a:endCxn id="111" idx="3"/>
            </p:cNvCxnSpPr>
            <p:nvPr/>
          </p:nvCxnSpPr>
          <p:spPr>
            <a:xfrm>
              <a:off x="11003506" y="12240077"/>
              <a:ext cx="11488" cy="1022043"/>
            </a:xfrm>
            <a:prstGeom prst="bentConnector3">
              <a:avLst>
                <a:gd name="adj1" fmla="val 1426602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>
              <a:stCxn id="105" idx="2"/>
              <a:endCxn id="107" idx="0"/>
            </p:cNvCxnSpPr>
            <p:nvPr/>
          </p:nvCxnSpPr>
          <p:spPr>
            <a:xfrm>
              <a:off x="10172765" y="9342638"/>
              <a:ext cx="0" cy="218639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>
              <a:stCxn id="107" idx="2"/>
              <a:endCxn id="108" idx="0"/>
            </p:cNvCxnSpPr>
            <p:nvPr/>
          </p:nvCxnSpPr>
          <p:spPr>
            <a:xfrm>
              <a:off x="10172765" y="10128205"/>
              <a:ext cx="0" cy="218639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>
              <a:stCxn id="108" idx="2"/>
              <a:endCxn id="109" idx="0"/>
            </p:cNvCxnSpPr>
            <p:nvPr/>
          </p:nvCxnSpPr>
          <p:spPr>
            <a:xfrm>
              <a:off x="10172765" y="10913772"/>
              <a:ext cx="0" cy="218638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>
              <a:stCxn id="109" idx="2"/>
              <a:endCxn id="110" idx="0"/>
            </p:cNvCxnSpPr>
            <p:nvPr/>
          </p:nvCxnSpPr>
          <p:spPr>
            <a:xfrm>
              <a:off x="10172765" y="11560547"/>
              <a:ext cx="0" cy="242503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111" idx="2"/>
              <a:endCxn id="106" idx="0"/>
            </p:cNvCxnSpPr>
            <p:nvPr/>
          </p:nvCxnSpPr>
          <p:spPr>
            <a:xfrm>
              <a:off x="10172765" y="13476188"/>
              <a:ext cx="0" cy="291890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TextBox 123"/>
          <p:cNvSpPr txBox="1"/>
          <p:nvPr/>
        </p:nvSpPr>
        <p:spPr>
          <a:xfrm>
            <a:off x="10948350" y="7595828"/>
            <a:ext cx="21287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 and score SVs for each graph edge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5" name="Straight Arrow Connector 124"/>
          <p:cNvCxnSpPr/>
          <p:nvPr/>
        </p:nvCxnSpPr>
        <p:spPr>
          <a:xfrm flipV="1">
            <a:off x="9572199" y="7534854"/>
            <a:ext cx="1299993" cy="2891624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olid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H="1" flipV="1">
            <a:off x="9572200" y="10903748"/>
            <a:ext cx="1299992" cy="3388824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solid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oup 140"/>
          <p:cNvGrpSpPr/>
          <p:nvPr/>
        </p:nvGrpSpPr>
        <p:grpSpPr>
          <a:xfrm>
            <a:off x="4016078" y="8075167"/>
            <a:ext cx="1707543" cy="4237185"/>
            <a:chOff x="3840179" y="8075167"/>
            <a:chExt cx="1707543" cy="4237185"/>
          </a:xfrm>
        </p:grpSpPr>
        <p:cxnSp>
          <p:nvCxnSpPr>
            <p:cNvPr id="64" name="Straight Arrow Connector 63"/>
            <p:cNvCxnSpPr/>
            <p:nvPr/>
          </p:nvCxnSpPr>
          <p:spPr>
            <a:xfrm>
              <a:off x="4694585" y="11567555"/>
              <a:ext cx="1" cy="330971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endCxn id="78" idx="0"/>
            </p:cNvCxnSpPr>
            <p:nvPr/>
          </p:nvCxnSpPr>
          <p:spPr>
            <a:xfrm>
              <a:off x="4690085" y="8439982"/>
              <a:ext cx="2250" cy="330971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Parallelogram 68"/>
            <p:cNvSpPr/>
            <p:nvPr/>
          </p:nvSpPr>
          <p:spPr>
            <a:xfrm>
              <a:off x="3840179" y="11891591"/>
              <a:ext cx="1704311" cy="420761"/>
            </a:xfrm>
            <a:prstGeom prst="parallelogram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Segment </a:t>
              </a:r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Breakend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Graph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003758" y="11261888"/>
              <a:ext cx="1377153" cy="3776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De-noise segment </a:t>
              </a:r>
              <a:r>
                <a:rPr lang="en-US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breakend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graph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4694585" y="10942949"/>
              <a:ext cx="1" cy="330971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3858617" y="10529251"/>
              <a:ext cx="1667435" cy="5029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Merge read </a:t>
              </a:r>
              <a:r>
                <a:rPr lang="en-US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breakend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graph into segment </a:t>
              </a:r>
              <a:r>
                <a:rPr lang="en-US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breakend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graph 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4694585" y="10205832"/>
              <a:ext cx="1" cy="330971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3858616" y="9950469"/>
              <a:ext cx="1667436" cy="3776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Translate 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evidence 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read into read </a:t>
              </a:r>
              <a:r>
                <a:rPr lang="en-US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breakend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graph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>
              <a:off x="4694585" y="9629676"/>
              <a:ext cx="1" cy="330971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4003758" y="9360711"/>
              <a:ext cx="1377153" cy="3776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Filter for SV and </a:t>
              </a:r>
              <a:r>
                <a:rPr lang="en-US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indel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evidence reads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4694585" y="9034737"/>
              <a:ext cx="1" cy="330971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/>
            <p:cNvSpPr/>
            <p:nvPr/>
          </p:nvSpPr>
          <p:spPr>
            <a:xfrm>
              <a:off x="4003758" y="8770953"/>
              <a:ext cx="1377153" cy="3776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Select</a:t>
              </a:r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reads in genome segment</a:t>
              </a:r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Parallelogram 139"/>
            <p:cNvSpPr/>
            <p:nvPr/>
          </p:nvSpPr>
          <p:spPr>
            <a:xfrm>
              <a:off x="3843411" y="8075167"/>
              <a:ext cx="1704311" cy="420761"/>
            </a:xfrm>
            <a:prstGeom prst="parallelogram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 Alignments</a:t>
              </a:r>
            </a:p>
            <a:p>
              <a:pPr algn="ctr"/>
              <a:r>
                <a:rPr 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(BAMs)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619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1965</TotalTime>
  <Words>152</Words>
  <Application>Microsoft Office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Illumina,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Xiaoyu</dc:creator>
  <cp:lastModifiedBy>Saunders, Chris</cp:lastModifiedBy>
  <cp:revision>53</cp:revision>
  <cp:lastPrinted>2015-09-29T22:17:45Z</cp:lastPrinted>
  <dcterms:created xsi:type="dcterms:W3CDTF">2015-09-03T17:19:30Z</dcterms:created>
  <dcterms:modified xsi:type="dcterms:W3CDTF">2015-09-29T22:17:59Z</dcterms:modified>
</cp:coreProperties>
</file>